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C6B33-772C-D381-F595-EB13147B4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AEDF52-5DEA-EC1E-64C1-9E1F203D0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09AE9-6F9C-BC02-6DF7-B855460D3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43282-42B4-4BB3-9538-337F56CE5AA1}" type="datetimeFigureOut">
              <a:rPr lang="pl-PL" smtClean="0"/>
              <a:t>2.04.2026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86EAF-9D5B-E026-3A48-FECEF392C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D5847-44B1-D8BE-E5A0-08566C4F3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8433-542C-4344-ABB2-81BACC6858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066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7ADD0-01C1-F1C1-EA1B-BE4A68601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57899-6CB9-DA44-B08C-4CC2D4E9B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1CCBD-CE3E-5BB2-C087-AA9CA6ED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43282-42B4-4BB3-9538-337F56CE5AA1}" type="datetimeFigureOut">
              <a:rPr lang="pl-PL" smtClean="0"/>
              <a:t>2.04.2026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5243C-883D-333F-0DC6-6FB1AD429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F5A16-CE25-E5A2-7C4A-DB4802FB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8433-542C-4344-ABB2-81BACC6858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2168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7A4D46-58D7-BE30-6D35-0A3927F20C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BD3CEC-6011-1629-5B74-9C28D417BB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4E844-8CA3-0FEC-AD99-CA49C6696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43282-42B4-4BB3-9538-337F56CE5AA1}" type="datetimeFigureOut">
              <a:rPr lang="pl-PL" smtClean="0"/>
              <a:t>2.04.2026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3DE6C-1536-70F9-AEFC-94CDBBEAC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A37B1-8BDC-5D0F-EF13-04FEEF5B5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8433-542C-4344-ABB2-81BACC6858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7493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F7D0-A2FC-48AF-FA5C-001851E29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EF2B0-E6C1-EF7B-024D-7C2B4C235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3A5B8-34C2-491B-0640-B5676B864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43282-42B4-4BB3-9538-337F56CE5AA1}" type="datetimeFigureOut">
              <a:rPr lang="pl-PL" smtClean="0"/>
              <a:t>2.04.2026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0AB99-4966-7AEE-E97C-26BBE4438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E0898-34BE-85BF-7189-6951340D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8433-542C-4344-ABB2-81BACC6858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572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2AAA7-57AD-8A11-DF72-13070880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DC6A9-59AD-97B9-E552-3FA5C59E5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4AC32-F3CF-9366-2D6C-FD8239B5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43282-42B4-4BB3-9538-337F56CE5AA1}" type="datetimeFigureOut">
              <a:rPr lang="pl-PL" smtClean="0"/>
              <a:t>2.04.2026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D55C3-71C3-01C7-1115-C0C1881CB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ED7C8-EA9C-2F7E-CB94-5DC5A5D06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8433-542C-4344-ABB2-81BACC6858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32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45B52-2B39-6AC5-68E1-32BF8C73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E9-E1CA-32FD-B19D-9D3D0E576D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2EC81-0141-FCF3-A671-520DA3B3DF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42DA83-2116-3977-05C0-3CD06364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43282-42B4-4BB3-9538-337F56CE5AA1}" type="datetimeFigureOut">
              <a:rPr lang="pl-PL" smtClean="0"/>
              <a:t>2.04.2026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9331E8-33BA-3500-1FA1-A63A31B45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1C73C-86E5-F9D6-9375-788CB08B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8433-542C-4344-ABB2-81BACC6858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4556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6B303-03D5-2DB1-DB3E-60205A8EE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ECB7E-BB9F-301C-B5EE-83DAD52B1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3E63D-38EA-8FF6-E322-FC134E8E3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EFE3AF-3CF8-CE65-43D5-11FC1F9381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3FDBB9-A8E9-75E0-1590-220CB99256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8C32E7-9E47-134B-2348-BAB130EED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43282-42B4-4BB3-9538-337F56CE5AA1}" type="datetimeFigureOut">
              <a:rPr lang="pl-PL" smtClean="0"/>
              <a:t>2.04.2026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97F124-871D-728F-AB84-FBEB280E4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0BBFE8-60E5-01FE-A66A-BC213533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8433-542C-4344-ABB2-81BACC6858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2583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59487-7DA4-7A60-F08D-315245627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10008A-49FB-F65F-15C0-AC0C70730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43282-42B4-4BB3-9538-337F56CE5AA1}" type="datetimeFigureOut">
              <a:rPr lang="pl-PL" smtClean="0"/>
              <a:t>2.04.2026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66E246-0FA9-2085-17A4-DE95D60B9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AD639-875D-BCCC-2EAF-BE36BA733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8433-542C-4344-ABB2-81BACC6858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254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B0D36B-212D-4674-496C-B8EEEC9F1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43282-42B4-4BB3-9538-337F56CE5AA1}" type="datetimeFigureOut">
              <a:rPr lang="pl-PL" smtClean="0"/>
              <a:t>2.04.2026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19D6CF-F40F-B2A5-B71D-07F8E65A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E556C-42E2-2A6E-C63D-2473A4E18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8433-542C-4344-ABB2-81BACC6858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92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9C5FA-44CD-C49D-61E6-E3E34E1B0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F73B4-3431-E225-FF65-B3C7B74E3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224B5-3D48-5B2B-412A-2C4ACD6E9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9DB74-9D4B-5327-A68F-7A3873BA3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43282-42B4-4BB3-9538-337F56CE5AA1}" type="datetimeFigureOut">
              <a:rPr lang="pl-PL" smtClean="0"/>
              <a:t>2.04.2026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780A5-0A07-51CE-3F4F-E6073572D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70561-1CB5-3016-1A44-AA943B8F2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8433-542C-4344-ABB2-81BACC6858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895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AD835-E4AD-3BA2-958B-07383988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423D4C-B7B7-1242-2802-9E0BDAD283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99305-61FE-82AB-B6AC-90465BFD9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6C96EF-8858-9B29-EF67-DCF5107D5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43282-42B4-4BB3-9538-337F56CE5AA1}" type="datetimeFigureOut">
              <a:rPr lang="pl-PL" smtClean="0"/>
              <a:t>2.04.2026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4904A-BC5F-9B06-E0CC-C1222962F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6F2832-F690-78E7-F256-C2069751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8433-542C-4344-ABB2-81BACC6858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6514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7B95A6-CD6F-C4D5-8603-677B0307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A603A-5845-5FCC-6572-8FECAA782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397E9-AD59-9346-8FCE-78D1CA618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143282-42B4-4BB3-9538-337F56CE5AA1}" type="datetimeFigureOut">
              <a:rPr lang="pl-PL" smtClean="0"/>
              <a:t>2.04.2026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48F1-A7B8-64AB-A9FE-442DE902C6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F7629-0952-5D02-1AFE-70D200006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728433-542C-4344-ABB2-81BACC6858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574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C63A5-E6A3-45D9-0FA8-4B8768B15F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Projekt usterek i właściwych rozwiązań - cz.1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D7B8AF-5F75-F023-8A9E-5DF45AFF90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Maksymilian Wilczyński i Oliwier Ślusarczyk 1i</a:t>
            </a:r>
          </a:p>
        </p:txBody>
      </p:sp>
    </p:spTree>
    <p:extLst>
      <p:ext uri="{BB962C8B-B14F-4D97-AF65-F5344CB8AC3E}">
        <p14:creationId xmlns:p14="http://schemas.microsoft.com/office/powerpoint/2010/main" val="2729246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277E6-AA4D-F4F5-8DC2-010719583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5: Zablokowane korzystanie z przystawek MMC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079D6-72DF-AF62-115E-F961A14AC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000" b="1" dirty="0"/>
              <a:t>Objawy:</a:t>
            </a:r>
            <a:r>
              <a:rPr lang="pl-PL" sz="2000" dirty="0"/>
              <a:t> Polecenia takie jak </a:t>
            </a:r>
            <a:r>
              <a:rPr lang="pl-PL" sz="2000" dirty="0" err="1"/>
              <a:t>compmgmt.msc</a:t>
            </a:r>
            <a:r>
              <a:rPr lang="pl-PL" sz="2000" dirty="0"/>
              <a:t> (Zarządzanie komputerem) są blokowane z komunikatem o zasadach systemowych.</a:t>
            </a:r>
          </a:p>
          <a:p>
            <a:r>
              <a:rPr lang="pl-PL" sz="2000" b="1" dirty="0"/>
              <a:t>Sposób wygenerowania:</a:t>
            </a:r>
            <a:r>
              <a:rPr lang="pl-PL" sz="2000" dirty="0"/>
              <a:t> Uruchom </a:t>
            </a:r>
            <a:r>
              <a:rPr lang="pl-PL" sz="2000" dirty="0" err="1"/>
              <a:t>gpedit.msc</a:t>
            </a:r>
            <a:r>
              <a:rPr lang="pl-PL" sz="2000" dirty="0"/>
              <a:t>. Ścieżka: </a:t>
            </a:r>
            <a:r>
              <a:rPr lang="pl-PL" sz="2000" i="1" dirty="0"/>
              <a:t>Konfiguracja użytkownika</a:t>
            </a:r>
            <a:r>
              <a:rPr lang="pl-PL" sz="2000" dirty="0"/>
              <a:t> -&gt; </a:t>
            </a:r>
            <a:r>
              <a:rPr lang="pl-PL" sz="2000" i="1" dirty="0"/>
              <a:t>Szablony administracyjne</a:t>
            </a:r>
            <a:r>
              <a:rPr lang="pl-PL" sz="2000" dirty="0"/>
              <a:t> -&gt; </a:t>
            </a:r>
            <a:r>
              <a:rPr lang="pl-PL" sz="2000" i="1" dirty="0"/>
              <a:t>Składniki systemu Windows</a:t>
            </a:r>
            <a:r>
              <a:rPr lang="pl-PL" sz="2000" dirty="0"/>
              <a:t> -&gt; Program Microsoft Management </a:t>
            </a:r>
            <a:r>
              <a:rPr lang="pl-PL" sz="2000" dirty="0" err="1"/>
              <a:t>Console</a:t>
            </a:r>
            <a:r>
              <a:rPr lang="pl-PL" sz="2000" dirty="0"/>
              <a:t>. Włącz polisę </a:t>
            </a:r>
            <a:r>
              <a:rPr lang="pl-PL" sz="2000" i="1" dirty="0"/>
              <a:t>Ogranicz użytkownikom możliwość używania jawnie dozwolonych przystawek</a:t>
            </a:r>
            <a:r>
              <a:rPr lang="pl-PL" sz="20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0D25A-4AA6-0803-3CD2-13FC9A91F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664" y="3412998"/>
            <a:ext cx="4593336" cy="344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69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D5313-ACF9-FD2F-0577-4F4856BEA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5: Zablokowane korzystanie z przystawek MMC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7E5AB-AA7D-0B97-B378-3E95AD754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Sposób usunięcia:</a:t>
            </a:r>
            <a:r>
              <a:rPr lang="pl-PL" dirty="0"/>
              <a:t> W </a:t>
            </a:r>
            <a:r>
              <a:rPr lang="pl-PL" dirty="0" err="1"/>
              <a:t>gpedit.msc</a:t>
            </a:r>
            <a:r>
              <a:rPr lang="pl-PL" dirty="0"/>
              <a:t> zmień stan polisy </a:t>
            </a:r>
            <a:r>
              <a:rPr lang="pl-PL" i="1" dirty="0"/>
              <a:t>Ogranicz użytkownikom możliwość używania jawnie dozwolonych przystawek</a:t>
            </a:r>
            <a:r>
              <a:rPr lang="pl-PL" dirty="0"/>
              <a:t> na </a:t>
            </a:r>
            <a:r>
              <a:rPr lang="pl-PL" i="1" dirty="0"/>
              <a:t>Nie skonfigurowano</a:t>
            </a:r>
            <a:r>
              <a:rPr lang="pl-PL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B2CD4-3E61-3E13-5787-2E7E79BF6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136" y="2816352"/>
            <a:ext cx="5388864" cy="404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66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115C1-F591-02CA-B6A5-96E424259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6: Awaria systemu drukowania (Bufor wydruku)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0773D-5AC6-70AE-2F89-46ECCF598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b="1" dirty="0"/>
              <a:t>Objawy:</a:t>
            </a:r>
            <a:r>
              <a:rPr lang="pl-PL" sz="2400" dirty="0"/>
              <a:t> Z systemu znikają wszystkie drukarki (w tym wirtualne jak "</a:t>
            </a:r>
            <a:r>
              <a:rPr lang="pl-PL" sz="2400" dirty="0" err="1"/>
              <a:t>Print</a:t>
            </a:r>
            <a:r>
              <a:rPr lang="pl-PL" sz="2400" dirty="0"/>
              <a:t> to PDF"), a próba dodania nowej kończy się błędem usługi lokalnej.</a:t>
            </a:r>
          </a:p>
          <a:p>
            <a:r>
              <a:rPr lang="pl-PL" sz="2400" b="1" dirty="0"/>
              <a:t>Sposób wygenerowania:</a:t>
            </a:r>
            <a:r>
              <a:rPr lang="pl-PL" sz="2400" dirty="0"/>
              <a:t> Uruchom </a:t>
            </a:r>
            <a:r>
              <a:rPr lang="pl-PL" sz="2400" dirty="0" err="1"/>
              <a:t>services.msc</a:t>
            </a:r>
            <a:r>
              <a:rPr lang="pl-PL" sz="2400" dirty="0"/>
              <a:t>. Znajdź usługę </a:t>
            </a:r>
            <a:r>
              <a:rPr lang="pl-PL" sz="2400" i="1" dirty="0"/>
              <a:t>Bufor wydruku</a:t>
            </a:r>
            <a:r>
              <a:rPr lang="pl-PL" sz="2400" dirty="0"/>
              <a:t> (</a:t>
            </a:r>
            <a:r>
              <a:rPr lang="pl-PL" sz="2400" dirty="0" err="1"/>
              <a:t>Print</a:t>
            </a:r>
            <a:r>
              <a:rPr lang="pl-PL" sz="2400" dirty="0"/>
              <a:t> </a:t>
            </a:r>
            <a:r>
              <a:rPr lang="pl-PL" sz="2400" dirty="0" err="1"/>
              <a:t>Spooler</a:t>
            </a:r>
            <a:r>
              <a:rPr lang="pl-PL" sz="2400" dirty="0"/>
              <a:t>). Zatrzymaj ją, a </a:t>
            </a:r>
            <a:r>
              <a:rPr lang="pl-PL" sz="2400" i="1" dirty="0"/>
              <a:t>Typ uruchomienia</a:t>
            </a:r>
            <a:r>
              <a:rPr lang="pl-PL" sz="2400" dirty="0"/>
              <a:t> ustaw na </a:t>
            </a:r>
            <a:r>
              <a:rPr lang="pl-PL" sz="2400" i="1" dirty="0"/>
              <a:t>Wyłączony</a:t>
            </a:r>
            <a:r>
              <a:rPr lang="pl-PL" sz="24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A2DFA-7974-8C0C-0EDF-D4FEACABF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72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F1AB0-900C-6CAF-CC32-F11EC3A34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6: Awaria systemu drukowania (Bufor wydruku)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54C0F-48F0-F815-F87B-8A3D8838E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Sposób usunięcia:</a:t>
            </a:r>
            <a:r>
              <a:rPr lang="pl-PL" dirty="0"/>
              <a:t> W </a:t>
            </a:r>
            <a:r>
              <a:rPr lang="pl-PL" dirty="0" err="1"/>
              <a:t>services.msc</a:t>
            </a:r>
            <a:r>
              <a:rPr lang="pl-PL" dirty="0"/>
              <a:t> znajdź </a:t>
            </a:r>
            <a:r>
              <a:rPr lang="pl-PL" i="1" dirty="0"/>
              <a:t>Bufor wydruku</a:t>
            </a:r>
            <a:r>
              <a:rPr lang="pl-PL" dirty="0"/>
              <a:t>, zmień </a:t>
            </a:r>
            <a:r>
              <a:rPr lang="pl-PL" i="1" dirty="0"/>
              <a:t>Typ uruchomienia</a:t>
            </a:r>
            <a:r>
              <a:rPr lang="pl-PL" dirty="0"/>
              <a:t> na </a:t>
            </a:r>
            <a:r>
              <a:rPr lang="pl-PL" i="1" dirty="0"/>
              <a:t>Automatyczny</a:t>
            </a:r>
            <a:r>
              <a:rPr lang="pl-PL" dirty="0"/>
              <a:t> i kliknij </a:t>
            </a:r>
            <a:r>
              <a:rPr lang="pl-PL" i="1" dirty="0"/>
              <a:t>Uruchom</a:t>
            </a:r>
            <a:r>
              <a:rPr lang="pl-PL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26E89E-62BD-88CA-8DCE-76F402704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256" y="2679192"/>
            <a:ext cx="5571744" cy="41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00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849D5-4AC0-05D4-55B5-1BB38541B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7: Brak odpowiedzi na polecenie PING (Zapora)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EDFD8-ADAA-881D-87A4-6F70FF178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000" b="1" dirty="0"/>
              <a:t>Objawy:</a:t>
            </a:r>
            <a:r>
              <a:rPr lang="pl-PL" sz="2000" dirty="0"/>
              <a:t> Maszyna wirtualna ma sieć, ale z zewnątrz (np. z systemu hosta) nie odpowiada na komendę ping – pojawia się "Upłynął limit czasu żądania" (</a:t>
            </a:r>
            <a:r>
              <a:rPr lang="pl-PL" sz="2000" dirty="0" err="1"/>
              <a:t>Request</a:t>
            </a:r>
            <a:r>
              <a:rPr lang="pl-PL" sz="2000" dirty="0"/>
              <a:t> </a:t>
            </a:r>
            <a:r>
              <a:rPr lang="pl-PL" sz="2000" dirty="0" err="1"/>
              <a:t>timed</a:t>
            </a:r>
            <a:r>
              <a:rPr lang="pl-PL" sz="2000" dirty="0"/>
              <a:t> out).</a:t>
            </a:r>
          </a:p>
          <a:p>
            <a:r>
              <a:rPr lang="pl-PL" sz="2000" b="1" dirty="0"/>
              <a:t>Sposób wygenerowania:</a:t>
            </a:r>
            <a:r>
              <a:rPr lang="pl-PL" sz="2000" dirty="0"/>
              <a:t> Uruchom </a:t>
            </a:r>
            <a:r>
              <a:rPr lang="pl-PL" sz="2000" dirty="0" err="1"/>
              <a:t>wf.msc</a:t>
            </a:r>
            <a:r>
              <a:rPr lang="pl-PL" sz="2000" dirty="0"/>
              <a:t>. W sekcji </a:t>
            </a:r>
            <a:r>
              <a:rPr lang="pl-PL" sz="2000" i="1" dirty="0"/>
              <a:t>Reguły przychodzące</a:t>
            </a:r>
            <a:r>
              <a:rPr lang="pl-PL" sz="2000" dirty="0"/>
              <a:t> znajdź i wyłącz (PPM -&gt; Wyłącz) wszystkie reguły </a:t>
            </a:r>
            <a:r>
              <a:rPr lang="pl-PL" sz="2000" i="1" dirty="0"/>
              <a:t>Udostępnianie plików i drukarek (żądanie echa - ruch przychodzący ICMPv4)</a:t>
            </a:r>
            <a:r>
              <a:rPr lang="pl-PL" sz="20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F64948-E370-CEB8-645A-F00E3811B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008" y="3191256"/>
            <a:ext cx="4888992" cy="3666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B7997F-2527-A525-A618-C3EB97095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87852"/>
            <a:ext cx="4626864" cy="347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23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F0403-8AA2-7EB8-FB31-7ABC5164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7: Brak odpowiedzi na polecenie PING (Zapora)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1ACC1-36FF-7D6F-893F-D157D1625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Sposób usunięcia:</a:t>
            </a:r>
            <a:r>
              <a:rPr lang="pl-PL" dirty="0"/>
              <a:t> W </a:t>
            </a:r>
            <a:r>
              <a:rPr lang="pl-PL" dirty="0" err="1"/>
              <a:t>wf.msc</a:t>
            </a:r>
            <a:r>
              <a:rPr lang="pl-PL" dirty="0"/>
              <a:t> zaznacz wyłączone przed chwilą reguły (</a:t>
            </a:r>
            <a:r>
              <a:rPr lang="pl-PL" dirty="0" err="1"/>
              <a:t>wyszarzone</a:t>
            </a:r>
            <a:r>
              <a:rPr lang="pl-PL" dirty="0"/>
              <a:t>), kliknij PPM i wybierz </a:t>
            </a:r>
            <a:r>
              <a:rPr lang="pl-PL" i="1" dirty="0"/>
              <a:t>Włącz regułę</a:t>
            </a:r>
            <a:r>
              <a:rPr lang="pl-PL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5FACF-AD0A-501C-FFD1-475A2C53E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27432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39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2709A-F42C-ED55-C14A-E1AEF0144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8: Zablokowany Menedżer Zadań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AD6EB-E1C7-F27C-669F-FACFD7CC5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b="1" dirty="0"/>
              <a:t>Objawy:</a:t>
            </a:r>
            <a:r>
              <a:rPr lang="pl-PL" sz="2400" dirty="0"/>
              <a:t> </a:t>
            </a:r>
            <a:r>
              <a:rPr lang="pl-PL" sz="2400" dirty="0" err="1"/>
              <a:t>Ctrl+Shift+Esc</a:t>
            </a:r>
            <a:r>
              <a:rPr lang="pl-PL" sz="2400" dirty="0"/>
              <a:t> nie reaguje, a po wciśnięciu </a:t>
            </a:r>
            <a:r>
              <a:rPr lang="pl-PL" sz="2400" dirty="0" err="1"/>
              <a:t>Ctrl+Alt+Del</a:t>
            </a:r>
            <a:r>
              <a:rPr lang="pl-PL" sz="2400" dirty="0"/>
              <a:t> opcja Menedżera zadań jest </a:t>
            </a:r>
            <a:r>
              <a:rPr lang="pl-PL" sz="2400" dirty="0" err="1"/>
              <a:t>wyszarzona</a:t>
            </a:r>
            <a:r>
              <a:rPr lang="pl-PL" sz="2400" dirty="0"/>
              <a:t> lub jej kliknięcie zwraca błąd administratora.</a:t>
            </a:r>
          </a:p>
          <a:p>
            <a:r>
              <a:rPr lang="pl-PL" sz="2400" b="1" dirty="0"/>
              <a:t>Sposób wygenerowania:</a:t>
            </a:r>
            <a:r>
              <a:rPr lang="pl-PL" sz="2400" dirty="0"/>
              <a:t> W Wierszu polecenia (jako Admin) wpisz: </a:t>
            </a:r>
            <a:r>
              <a:rPr lang="pl-PL" sz="2400" dirty="0" err="1"/>
              <a:t>reg</a:t>
            </a:r>
            <a:r>
              <a:rPr lang="pl-PL" sz="2400" dirty="0"/>
              <a:t> </a:t>
            </a:r>
            <a:r>
              <a:rPr lang="pl-PL" sz="2400" dirty="0" err="1"/>
              <a:t>add</a:t>
            </a:r>
            <a:r>
              <a:rPr lang="pl-PL" sz="2400" dirty="0"/>
              <a:t> HKCU\Software\Microsoft\Windows\</a:t>
            </a:r>
            <a:r>
              <a:rPr lang="pl-PL" sz="2400" dirty="0" err="1"/>
              <a:t>CurrentVersion</a:t>
            </a:r>
            <a:r>
              <a:rPr lang="pl-PL" sz="2400" dirty="0"/>
              <a:t>\</a:t>
            </a:r>
            <a:r>
              <a:rPr lang="pl-PL" sz="2400" dirty="0" err="1"/>
              <a:t>Policies</a:t>
            </a:r>
            <a:r>
              <a:rPr lang="pl-PL" sz="2400" dirty="0"/>
              <a:t>\System /v </a:t>
            </a:r>
            <a:r>
              <a:rPr lang="pl-PL" sz="2400" dirty="0" err="1"/>
              <a:t>DisableTaskMgr</a:t>
            </a:r>
            <a:r>
              <a:rPr lang="pl-PL" sz="2400" dirty="0"/>
              <a:t> /t REG_DWORD /d 1 /f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D29690-9DF2-B10B-03A2-B4ACE8887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3714750"/>
            <a:ext cx="4191000" cy="3143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C544F4-A693-6589-91A9-25C3C9DCF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9362"/>
            <a:ext cx="3758184" cy="281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02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C730A-18F9-F416-FAF3-3CF87B861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8: Zablokowany Menedżer Zadań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479A4-6FF9-0F1E-D8FE-0C58214A1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Sposób usunięcia:</a:t>
            </a:r>
            <a:r>
              <a:rPr lang="pl-PL" dirty="0"/>
              <a:t> Wpisz w CMD (jako Admin): </a:t>
            </a:r>
            <a:r>
              <a:rPr lang="pl-PL" dirty="0" err="1"/>
              <a:t>reg</a:t>
            </a:r>
            <a:r>
              <a:rPr lang="pl-PL" dirty="0"/>
              <a:t> </a:t>
            </a:r>
            <a:r>
              <a:rPr lang="pl-PL" dirty="0" err="1"/>
              <a:t>add</a:t>
            </a:r>
            <a:r>
              <a:rPr lang="pl-PL" dirty="0"/>
              <a:t> HKCU\Software\Microsoft\Windows\</a:t>
            </a:r>
            <a:r>
              <a:rPr lang="pl-PL" dirty="0" err="1"/>
              <a:t>CurrentVersion</a:t>
            </a:r>
            <a:r>
              <a:rPr lang="pl-PL" dirty="0"/>
              <a:t>\</a:t>
            </a:r>
            <a:r>
              <a:rPr lang="pl-PL" dirty="0" err="1"/>
              <a:t>Policies</a:t>
            </a:r>
            <a:r>
              <a:rPr lang="pl-PL" dirty="0"/>
              <a:t>\System /v </a:t>
            </a:r>
            <a:r>
              <a:rPr lang="pl-PL" dirty="0" err="1"/>
              <a:t>DisableTaskMgr</a:t>
            </a:r>
            <a:r>
              <a:rPr lang="pl-PL" dirty="0"/>
              <a:t> /t REG_DWORD /d 0 /f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53B84-79B0-55E6-2D92-46D58E3A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512" y="3072384"/>
            <a:ext cx="5047488" cy="378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7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5F8F1-3678-9AD4-DD4E-A38D1B71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9: Fałszywe przekierowanie domeny (Plik HOSTS)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979B2-8FA7-8F72-C71F-034FB7CD3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b="1" dirty="0"/>
              <a:t>Objawy:</a:t>
            </a:r>
            <a:r>
              <a:rPr lang="pl-PL" sz="2400" dirty="0"/>
              <a:t> Wpisanie w przeglądarce adresu google.com ładuje pustą stronę z błędem połączenia </a:t>
            </a:r>
            <a:r>
              <a:rPr lang="pl-PL" sz="2400" dirty="0" err="1"/>
              <a:t>localhost</a:t>
            </a:r>
            <a:r>
              <a:rPr lang="pl-PL" sz="2400" dirty="0"/>
              <a:t> lub inną niespodziewaną witrynę.</a:t>
            </a:r>
          </a:p>
          <a:p>
            <a:r>
              <a:rPr lang="pl-PL" sz="2400" b="1" dirty="0"/>
              <a:t>Sposób wygenerowania:</a:t>
            </a:r>
            <a:r>
              <a:rPr lang="pl-PL" sz="2400" dirty="0"/>
              <a:t> Uruchom Notatnik jako Administrator. Edytuj plik C:\Windows\System32\drivers\etc\hosts. Dopisz na końcu: 127.0.0.1 google.com oraz 127.0.0.1 www.google.com.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82A78-F976-8B0C-DED5-132560465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3429000"/>
            <a:ext cx="4572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A02558-F8D5-4443-CBFD-4377AE2CF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2172"/>
            <a:ext cx="4261104" cy="319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10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03B03-8C2E-B2F0-9556-9CEB7FE3F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9: Fałszywe przekierowanie domeny (Plik HOSTS)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5FBB7-70C5-B3E0-BA63-9A3400BC7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Sposób usunięcia:</a:t>
            </a:r>
            <a:r>
              <a:rPr lang="pl-PL" dirty="0"/>
              <a:t> Otwórz plik </a:t>
            </a:r>
            <a:r>
              <a:rPr lang="pl-PL" dirty="0" err="1"/>
              <a:t>hosts</a:t>
            </a:r>
            <a:r>
              <a:rPr lang="pl-PL" dirty="0"/>
              <a:t> w Notatniku (jako Admin), usuń dopisane linie i zapisz plik.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E828B8-02B4-B608-D0CA-F92EAA857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784" y="2418588"/>
            <a:ext cx="5919216" cy="443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15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1899E-215E-7899-4471-31798B1BA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1: Wyłączone konto użytkownika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4DD6E-5263-5A76-6853-F032AF26E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47616" cy="5032374"/>
          </a:xfrm>
        </p:spPr>
        <p:txBody>
          <a:bodyPr>
            <a:normAutofit lnSpcReduction="10000"/>
          </a:bodyPr>
          <a:lstStyle/>
          <a:p>
            <a:r>
              <a:rPr lang="pl-PL" b="1" dirty="0"/>
              <a:t>Objawy</a:t>
            </a:r>
            <a:r>
              <a:rPr lang="pl-PL" dirty="0"/>
              <a:t>: Użytkownik </a:t>
            </a:r>
            <a:r>
              <a:rPr lang="pl-PL" dirty="0" err="1"/>
              <a:t>maksw</a:t>
            </a:r>
            <a:r>
              <a:rPr lang="pl-PL" dirty="0"/>
              <a:t> nie może się zalogować. Na ekranie logowania widnieje komunikat: "Twoje konto zostało wyłączone. Skontaktuj się z administratorem systemu".</a:t>
            </a:r>
          </a:p>
          <a:p>
            <a:r>
              <a:rPr lang="pl-PL" b="1" dirty="0"/>
              <a:t>Sposób wygenerowania</a:t>
            </a:r>
            <a:r>
              <a:rPr lang="pl-PL" dirty="0"/>
              <a:t>: Uruchom Wiersz polecenia (</a:t>
            </a:r>
            <a:r>
              <a:rPr lang="pl-PL" dirty="0" err="1"/>
              <a:t>cmd</a:t>
            </a:r>
            <a:r>
              <a:rPr lang="pl-PL" dirty="0"/>
              <a:t>) jako Administrator i wpisz: net </a:t>
            </a:r>
            <a:r>
              <a:rPr lang="pl-PL" dirty="0" err="1"/>
              <a:t>user</a:t>
            </a:r>
            <a:r>
              <a:rPr lang="pl-PL" dirty="0"/>
              <a:t> </a:t>
            </a:r>
            <a:r>
              <a:rPr lang="pl-PL" dirty="0" err="1"/>
              <a:t>maksw</a:t>
            </a:r>
            <a:r>
              <a:rPr lang="pl-PL" dirty="0"/>
              <a:t> /</a:t>
            </a:r>
            <a:r>
              <a:rPr lang="pl-PL" dirty="0" err="1"/>
              <a:t>active:no</a:t>
            </a:r>
            <a:r>
              <a:rPr lang="pl-PL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A60C59-512B-E6B0-4966-6BA595F0C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471" y="1342104"/>
            <a:ext cx="3625258" cy="2718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5116B7-B8C3-89AF-1033-FBBDD4277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952" y="3712464"/>
            <a:ext cx="4194048" cy="314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98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2C362-ED0D-C158-7217-83D5BE5A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10: Niewidzialny dysk 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26EEA-03B8-1B50-404F-D2FC7B4AD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b="1" dirty="0"/>
              <a:t>Objawy:</a:t>
            </a:r>
            <a:r>
              <a:rPr lang="pl-PL" sz="2400" dirty="0"/>
              <a:t> W oknie "Ten komputer" brakuje drugiej partycji lub dysku (np. D:), mimo że fizycznie/wirtualnie jest on podłączony.</a:t>
            </a:r>
          </a:p>
          <a:p>
            <a:r>
              <a:rPr lang="pl-PL" sz="2400" b="1" dirty="0"/>
              <a:t>Sposób wygenerowania:</a:t>
            </a:r>
            <a:r>
              <a:rPr lang="pl-PL" sz="2400" dirty="0"/>
              <a:t> Otwórz </a:t>
            </a:r>
            <a:r>
              <a:rPr lang="pl-PL" sz="2400" i="1" dirty="0"/>
              <a:t>Zarządzanie dyskami</a:t>
            </a:r>
            <a:r>
              <a:rPr lang="pl-PL" sz="2400" dirty="0"/>
              <a:t> (</a:t>
            </a:r>
            <a:r>
              <a:rPr lang="pl-PL" sz="2400" dirty="0" err="1"/>
              <a:t>diskmgmt.msc</a:t>
            </a:r>
            <a:r>
              <a:rPr lang="pl-PL" sz="2400" dirty="0"/>
              <a:t>). Kliknij PPM na partycję D:, wybierz </a:t>
            </a:r>
            <a:r>
              <a:rPr lang="pl-PL" sz="2400" i="1" dirty="0"/>
              <a:t>Zmień literę dysku i ścieżki...</a:t>
            </a:r>
            <a:r>
              <a:rPr lang="pl-PL" sz="2400" dirty="0"/>
              <a:t>. Zaznacz "D:" i kliknij </a:t>
            </a:r>
            <a:r>
              <a:rPr lang="pl-PL" sz="2400" i="1" dirty="0"/>
              <a:t>Usuń</a:t>
            </a:r>
            <a:r>
              <a:rPr lang="pl-PL" sz="24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DCAFAA-A11A-FE87-9D46-9F5771403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928" y="3282696"/>
            <a:ext cx="4767072" cy="3575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4A74B2-8D85-3C4E-BE4D-917F50934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9040"/>
            <a:ext cx="414528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54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2975-CB42-4F9A-B9D1-B61F9C340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10: Niewidzialny dysk 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34902-D147-2D21-0360-1C5B3C9F2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Sposób usunięcia:</a:t>
            </a:r>
            <a:r>
              <a:rPr lang="pl-PL" dirty="0"/>
              <a:t> W </a:t>
            </a:r>
            <a:r>
              <a:rPr lang="pl-PL" i="1" dirty="0"/>
              <a:t>Zarządzaniu dyskami</a:t>
            </a:r>
            <a:r>
              <a:rPr lang="pl-PL" dirty="0"/>
              <a:t> kliknij PPM na partycję bez przypisanej litery -&gt; </a:t>
            </a:r>
            <a:r>
              <a:rPr lang="pl-PL" i="1" dirty="0"/>
              <a:t>Zmień literę dysku...</a:t>
            </a:r>
            <a:r>
              <a:rPr lang="pl-PL" dirty="0"/>
              <a:t> -&gt; </a:t>
            </a:r>
            <a:r>
              <a:rPr lang="pl-PL" i="1" dirty="0"/>
              <a:t>Dodaj</a:t>
            </a:r>
            <a:r>
              <a:rPr lang="pl-PL" dirty="0"/>
              <a:t> -&gt; przypisz ponownie D:.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E8422E-EE05-E1A4-A745-04AB2E019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824" y="2658618"/>
            <a:ext cx="5599176" cy="41993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1CF7C0-4D18-9464-6FF6-1FE4E0835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" y="3118104"/>
            <a:ext cx="4986528" cy="373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87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23B62-F1D0-82ED-46AF-1B108F231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11: Zepsuty katalog TEMP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732F3-FA21-8789-DC3A-B6C565903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b="1" dirty="0"/>
              <a:t>Objawy:</a:t>
            </a:r>
            <a:r>
              <a:rPr lang="pl-PL" sz="2400" dirty="0"/>
              <a:t> Instalatory programów odmawiają współpracy, wyrzucając błąd rozpakowywania archiwum ("</a:t>
            </a:r>
            <a:r>
              <a:rPr lang="pl-PL" sz="2400" dirty="0" err="1"/>
              <a:t>Cannot</a:t>
            </a:r>
            <a:r>
              <a:rPr lang="pl-PL" sz="2400" dirty="0"/>
              <a:t> </a:t>
            </a:r>
            <a:r>
              <a:rPr lang="pl-PL" sz="2400" dirty="0" err="1"/>
              <a:t>extract</a:t>
            </a:r>
            <a:r>
              <a:rPr lang="pl-PL" sz="2400" dirty="0"/>
              <a:t> to temp folder").</a:t>
            </a:r>
          </a:p>
          <a:p>
            <a:r>
              <a:rPr lang="pl-PL" sz="2400" b="1" dirty="0"/>
              <a:t>Sposób wygenerowania:</a:t>
            </a:r>
            <a:r>
              <a:rPr lang="pl-PL" sz="2400" dirty="0"/>
              <a:t> Naciśnij </a:t>
            </a:r>
            <a:r>
              <a:rPr lang="pl-PL" sz="2400" dirty="0" err="1"/>
              <a:t>Win+R</a:t>
            </a:r>
            <a:r>
              <a:rPr lang="pl-PL" sz="2400" dirty="0"/>
              <a:t> -&gt; </a:t>
            </a:r>
            <a:r>
              <a:rPr lang="pl-PL" sz="2400" dirty="0" err="1"/>
              <a:t>sysdm.cpl</a:t>
            </a:r>
            <a:r>
              <a:rPr lang="pl-PL" sz="2400" dirty="0"/>
              <a:t> -&gt; </a:t>
            </a:r>
            <a:r>
              <a:rPr lang="pl-PL" sz="2400" i="1" dirty="0"/>
              <a:t>Zaawansowane</a:t>
            </a:r>
            <a:r>
              <a:rPr lang="pl-PL" sz="2400" dirty="0"/>
              <a:t> -&gt; </a:t>
            </a:r>
            <a:r>
              <a:rPr lang="pl-PL" sz="2400" i="1" dirty="0"/>
              <a:t>Zmienne środowiskowe</a:t>
            </a:r>
            <a:r>
              <a:rPr lang="pl-PL" sz="2400" dirty="0"/>
              <a:t>. Dla konta </a:t>
            </a:r>
            <a:r>
              <a:rPr lang="pl-PL" sz="2400" dirty="0" err="1"/>
              <a:t>maksw</a:t>
            </a:r>
            <a:r>
              <a:rPr lang="pl-PL" sz="2400" dirty="0"/>
              <a:t> edytuj wartości zmiennych TEMP oraz TMP i wpisz tam ścieżkę, która nie istnieje (np. C:\ZlaSciezkaTemp).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CB02F0-36E1-FA9A-A9FF-07689E958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704" y="3653028"/>
            <a:ext cx="4273296" cy="32049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18EA3-EA23-9BA5-5094-597BB903A368}"/>
              </a:ext>
            </a:extLst>
          </p:cNvPr>
          <p:cNvSpPr txBox="1"/>
          <p:nvPr/>
        </p:nvSpPr>
        <p:spPr>
          <a:xfrm>
            <a:off x="195073" y="6311900"/>
            <a:ext cx="8156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tutaj powinien być obrazek jak jakiś instalator ma problemy ale nie mogłem na takiego natrafić</a:t>
            </a:r>
          </a:p>
          <a:p>
            <a:r>
              <a:rPr lang="pl-PL" sz="1400" dirty="0"/>
              <a:t>a nie mam już czasu na więcej zabaw</a:t>
            </a:r>
          </a:p>
        </p:txBody>
      </p:sp>
    </p:spTree>
    <p:extLst>
      <p:ext uri="{BB962C8B-B14F-4D97-AF65-F5344CB8AC3E}">
        <p14:creationId xmlns:p14="http://schemas.microsoft.com/office/powerpoint/2010/main" val="2749723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5FFF1-F614-7BCA-751C-F953AD99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11: Zepsuty katalog TEMP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BA93B-72F8-08D8-B5D3-28D17E265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Sposób usunięcia:</a:t>
            </a:r>
            <a:r>
              <a:rPr lang="pl-PL" dirty="0"/>
              <a:t> Wróć do Zmiennych środowiskowych i przywróć domyślne ścieżki dla TEMP i TMP: %USERPROFILE%\</a:t>
            </a:r>
            <a:r>
              <a:rPr lang="pl-PL" dirty="0" err="1"/>
              <a:t>AppData</a:t>
            </a:r>
            <a:r>
              <a:rPr lang="pl-PL" dirty="0"/>
              <a:t>\</a:t>
            </a:r>
            <a:r>
              <a:rPr lang="pl-PL" dirty="0" err="1"/>
              <a:t>Local</a:t>
            </a:r>
            <a:r>
              <a:rPr lang="pl-PL" dirty="0"/>
              <a:t>\Temp.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3E9494-D526-B654-D56C-A3BAFBFE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184" y="3104388"/>
            <a:ext cx="5004816" cy="375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22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A8F98-DFF1-A6BC-398F-D52DD9666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12: Ciągły start w Trybie Awaryjnym (Pętla)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C8ED1-48F9-50FB-7E71-1B008FFCD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b="1" dirty="0"/>
              <a:t>Objawy:</a:t>
            </a:r>
            <a:r>
              <a:rPr lang="pl-PL" sz="2400" dirty="0"/>
              <a:t> Komputer zawsze uruchamia się z czarną tapetą, niską rozdzielczością i napisami "Tryb awaryjny" w rogach ekranu. Zwykły restart nic nie daje.</a:t>
            </a:r>
          </a:p>
          <a:p>
            <a:r>
              <a:rPr lang="pl-PL" sz="2400" b="1" dirty="0"/>
              <a:t>Sposób wygenerowania:</a:t>
            </a:r>
            <a:r>
              <a:rPr lang="pl-PL" sz="2400" dirty="0"/>
              <a:t> Uruchom </a:t>
            </a:r>
            <a:r>
              <a:rPr lang="pl-PL" sz="2400" dirty="0" err="1"/>
              <a:t>msconfig</a:t>
            </a:r>
            <a:r>
              <a:rPr lang="pl-PL" sz="2400" dirty="0"/>
              <a:t>. Zakładka </a:t>
            </a:r>
            <a:r>
              <a:rPr lang="pl-PL" sz="2400" i="1" dirty="0"/>
              <a:t>Rozruch</a:t>
            </a:r>
            <a:r>
              <a:rPr lang="pl-PL" sz="2400" dirty="0"/>
              <a:t> -&gt; zaznacz </a:t>
            </a:r>
            <a:r>
              <a:rPr lang="pl-PL" sz="2400" i="1" dirty="0"/>
              <a:t>Bezpieczny rozruch</a:t>
            </a:r>
            <a:r>
              <a:rPr lang="pl-PL" sz="2400" dirty="0"/>
              <a:t> (Minimalny). Zastosuj i uruchom ponownie.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7B387C-67CA-F20E-3D99-3CA92B555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376" y="3685032"/>
            <a:ext cx="4230624" cy="31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85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D558E-5DF7-2A7A-490B-C106D18FD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12: Ciągły start w Trybie Awaryjnym (Pętla)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BBE01-F6F0-72AD-A9F9-1EB15469E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Sposób usunięcia:</a:t>
            </a:r>
            <a:r>
              <a:rPr lang="pl-PL" dirty="0"/>
              <a:t> Będąc w Trybie awaryjnym, uruchom </a:t>
            </a:r>
            <a:r>
              <a:rPr lang="pl-PL" dirty="0" err="1"/>
              <a:t>msconfig</a:t>
            </a:r>
            <a:r>
              <a:rPr lang="pl-PL" dirty="0"/>
              <a:t>, odznacz </a:t>
            </a:r>
            <a:r>
              <a:rPr lang="pl-PL" i="1" dirty="0"/>
              <a:t>Bezpieczny rozruch</a:t>
            </a:r>
            <a:r>
              <a:rPr lang="pl-PL" dirty="0"/>
              <a:t> w zakładce </a:t>
            </a:r>
            <a:r>
              <a:rPr lang="pl-PL" i="1" dirty="0"/>
              <a:t>Rozruch</a:t>
            </a:r>
            <a:r>
              <a:rPr lang="pl-PL" dirty="0"/>
              <a:t> i zrestartuj komputer.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51CF79-AC5B-B003-5283-F54DB8001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264" y="2707958"/>
            <a:ext cx="5507736" cy="413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52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B91D6-4B11-5573-F9E1-2FF845D8B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13: Irytujący komunikat przy logowaniu (Harmonogram)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081D7-74EA-AED5-3FB7-C529EB6DF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b="1" dirty="0"/>
              <a:t>Objawy:</a:t>
            </a:r>
            <a:r>
              <a:rPr lang="pl-PL" sz="2400" dirty="0"/>
              <a:t> Zawsze, gdy </a:t>
            </a:r>
            <a:r>
              <a:rPr lang="pl-PL" sz="2400" dirty="0" err="1"/>
              <a:t>maksw</a:t>
            </a:r>
            <a:r>
              <a:rPr lang="pl-PL" sz="2400" dirty="0"/>
              <a:t> się loguje, na środku ekranu pojawia się systemowy komunikat: "Wykryto krytyczny </a:t>
            </a:r>
            <a:r>
              <a:rPr lang="pl-PL" sz="2400" dirty="0" err="1"/>
              <a:t>blad</a:t>
            </a:r>
            <a:r>
              <a:rPr lang="pl-PL" sz="2400" dirty="0"/>
              <a:t> dysku twardego!".</a:t>
            </a:r>
          </a:p>
          <a:p>
            <a:r>
              <a:rPr lang="pl-PL" sz="2400" b="1" dirty="0"/>
              <a:t>Sposób wygenerowania:</a:t>
            </a:r>
            <a:r>
              <a:rPr lang="pl-PL" sz="2400" dirty="0"/>
              <a:t> Uruchom </a:t>
            </a:r>
            <a:r>
              <a:rPr lang="pl-PL" sz="2400" i="1" dirty="0"/>
              <a:t>Harmonogram zadań</a:t>
            </a:r>
            <a:r>
              <a:rPr lang="pl-PL" sz="2400" dirty="0"/>
              <a:t> (</a:t>
            </a:r>
            <a:r>
              <a:rPr lang="pl-PL" sz="2400" dirty="0" err="1"/>
              <a:t>taskschd.msc</a:t>
            </a:r>
            <a:r>
              <a:rPr lang="pl-PL" sz="2400" dirty="0"/>
              <a:t>). Utwórz nowe zadanie. Wyzwalacz: </a:t>
            </a:r>
            <a:r>
              <a:rPr lang="pl-PL" sz="2400" i="1" dirty="0"/>
              <a:t>Przy logowaniu</a:t>
            </a:r>
            <a:r>
              <a:rPr lang="pl-PL" sz="2400" dirty="0"/>
              <a:t> (konkretny użytkownik </a:t>
            </a:r>
            <a:r>
              <a:rPr lang="pl-PL" sz="2400" dirty="0" err="1"/>
              <a:t>maksw</a:t>
            </a:r>
            <a:r>
              <a:rPr lang="pl-PL" sz="2400" dirty="0"/>
              <a:t>). Akcja: </a:t>
            </a:r>
            <a:r>
              <a:rPr lang="pl-PL" sz="2400" i="1" dirty="0"/>
              <a:t>Uruchom program</a:t>
            </a:r>
            <a:r>
              <a:rPr lang="pl-PL" sz="2400" dirty="0"/>
              <a:t>. Program: </a:t>
            </a:r>
            <a:r>
              <a:rPr lang="pl-PL" sz="2400" dirty="0" err="1"/>
              <a:t>cmd</a:t>
            </a:r>
            <a:r>
              <a:rPr lang="pl-PL" sz="2400" dirty="0"/>
              <a:t>, argumenty: /c </a:t>
            </a:r>
            <a:r>
              <a:rPr lang="pl-PL" sz="2400" dirty="0" err="1"/>
              <a:t>msg</a:t>
            </a:r>
            <a:r>
              <a:rPr lang="pl-PL" sz="2400" dirty="0"/>
              <a:t> * "Wykryto krytyczny </a:t>
            </a:r>
            <a:r>
              <a:rPr lang="pl-PL" sz="2400" dirty="0" err="1"/>
              <a:t>blad</a:t>
            </a:r>
            <a:r>
              <a:rPr lang="pl-PL" sz="2400" dirty="0"/>
              <a:t> dysku twardego!".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61D294-F6D6-16B8-7C97-94ACE5378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7368"/>
            <a:ext cx="3694176" cy="2770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064E88-8190-4CDD-3F0B-6703A3652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336" y="3730752"/>
            <a:ext cx="4169664" cy="31272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56870-3686-AC97-A447-4D6A270A2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0928" y="0"/>
            <a:ext cx="2481072" cy="1860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6F2CD3-927E-1A56-855E-F8061C8DF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160" y="4087368"/>
            <a:ext cx="369417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00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84634-8A9D-5263-A4C6-5E4968851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13: Irytujący komunikat przy logowaniu (Harmonogram)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B9233-F3E0-6F06-C1BF-0AE51EA6B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Sposób usunięcia:</a:t>
            </a:r>
            <a:r>
              <a:rPr lang="pl-PL" dirty="0"/>
              <a:t> Uruchom </a:t>
            </a:r>
            <a:r>
              <a:rPr lang="pl-PL" i="1" dirty="0"/>
              <a:t>Harmonogram zadań</a:t>
            </a:r>
            <a:r>
              <a:rPr lang="pl-PL" dirty="0"/>
              <a:t>, odszukaj to zadanie na liście i kliknij </a:t>
            </a:r>
            <a:r>
              <a:rPr lang="pl-PL" i="1" dirty="0"/>
              <a:t>Usuń</a:t>
            </a:r>
            <a:r>
              <a:rPr lang="pl-PL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1F1FA-91FE-0124-0510-673CA4C51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064" y="2384298"/>
            <a:ext cx="5964936" cy="447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33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0A178-5BE6-F661-9B40-3438EF39D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14: Całkowicie pusty pulpit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7161-02E5-E79A-2224-157C50B31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b="1" dirty="0"/>
              <a:t>Objawy:</a:t>
            </a:r>
            <a:r>
              <a:rPr lang="pl-PL" sz="2400" dirty="0"/>
              <a:t> Z pulpitu znika wszystko (ikony, kosz), kliknięcie PPM na pulpicie nie wywołuje standardowego menu. Zapisywanie plików na pulpit nie powoduje ich wyświetlenia.</a:t>
            </a:r>
          </a:p>
          <a:p>
            <a:r>
              <a:rPr lang="pl-PL" sz="2400" b="1" dirty="0"/>
              <a:t>Sposób wygenerowania:</a:t>
            </a:r>
            <a:r>
              <a:rPr lang="pl-PL" sz="2400" dirty="0"/>
              <a:t> Uruchom </a:t>
            </a:r>
            <a:r>
              <a:rPr lang="pl-PL" sz="2400" dirty="0" err="1"/>
              <a:t>gpedit.msc</a:t>
            </a:r>
            <a:r>
              <a:rPr lang="pl-PL" sz="2400" dirty="0"/>
              <a:t>. </a:t>
            </a:r>
            <a:r>
              <a:rPr lang="pl-PL" sz="2400" i="1" dirty="0"/>
              <a:t>Konfiguracja użytkownika</a:t>
            </a:r>
            <a:r>
              <a:rPr lang="pl-PL" sz="2400" dirty="0"/>
              <a:t> -&gt; </a:t>
            </a:r>
            <a:r>
              <a:rPr lang="pl-PL" sz="2400" i="1" dirty="0"/>
              <a:t>Szablony administracyjne</a:t>
            </a:r>
            <a:r>
              <a:rPr lang="pl-PL" sz="2400" dirty="0"/>
              <a:t> -&gt; </a:t>
            </a:r>
            <a:r>
              <a:rPr lang="pl-PL" sz="2400" i="1" dirty="0"/>
              <a:t>Pulpit</a:t>
            </a:r>
            <a:r>
              <a:rPr lang="pl-PL" sz="2400" dirty="0"/>
              <a:t>. Włącz polisę: </a:t>
            </a:r>
            <a:r>
              <a:rPr lang="pl-PL" sz="2400" i="1" dirty="0"/>
              <a:t>Ukryj i wyłącz wszystkie elementy pulpitu</a:t>
            </a:r>
            <a:r>
              <a:rPr lang="pl-PL" sz="2400" dirty="0"/>
              <a:t>. Przeloguj użytkownika </a:t>
            </a:r>
            <a:r>
              <a:rPr lang="pl-PL" sz="2400" dirty="0" err="1"/>
              <a:t>maksw</a:t>
            </a:r>
            <a:r>
              <a:rPr lang="pl-PL" sz="24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72840E-1C86-79C2-7448-F3A4C9385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128" y="3625596"/>
            <a:ext cx="4309872" cy="323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34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AAF1F-0CBE-189F-24FE-704921E35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14: Całkowicie pusty pulpit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69BBB-4E70-D41D-A863-CE99E726F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Sposób usunięcia:</a:t>
            </a:r>
            <a:r>
              <a:rPr lang="pl-PL" dirty="0"/>
              <a:t> Uruchom </a:t>
            </a:r>
            <a:r>
              <a:rPr lang="pl-PL" dirty="0" err="1"/>
              <a:t>gpedit.msc</a:t>
            </a:r>
            <a:r>
              <a:rPr lang="pl-PL" dirty="0"/>
              <a:t>, zmień tę polisę na </a:t>
            </a:r>
            <a:r>
              <a:rPr lang="pl-PL" i="1" dirty="0"/>
              <a:t>Nie skonfigurowano</a:t>
            </a:r>
            <a:r>
              <a:rPr lang="pl-PL" dirty="0"/>
              <a:t> i wyloguj/zaloguj użytkownika.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C1BFB3-32E6-2C85-CF4E-B8D2B525C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984" y="2761488"/>
            <a:ext cx="5462016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27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A090-9016-BF44-B79D-8B8971B78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1: Wyłączone konto użytkownika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49D0E-E66A-4096-2156-1DA3E9E45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Sposób usunięcia</a:t>
            </a:r>
            <a:r>
              <a:rPr lang="pl-PL" dirty="0"/>
              <a:t>: Zaloguj się na konto Administratora, uruchom Wiersz polecenia i wpisz: net </a:t>
            </a:r>
            <a:r>
              <a:rPr lang="pl-PL" dirty="0" err="1"/>
              <a:t>user</a:t>
            </a:r>
            <a:r>
              <a:rPr lang="pl-PL" dirty="0"/>
              <a:t> </a:t>
            </a:r>
            <a:r>
              <a:rPr lang="pl-PL" dirty="0" err="1"/>
              <a:t>maksw</a:t>
            </a:r>
            <a:r>
              <a:rPr lang="pl-PL" dirty="0"/>
              <a:t> /</a:t>
            </a:r>
            <a:r>
              <a:rPr lang="pl-PL" dirty="0" err="1"/>
              <a:t>active:yes</a:t>
            </a:r>
            <a:r>
              <a:rPr lang="pl-PL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7470CA-C4DD-466B-07FD-073A1D775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754630"/>
            <a:ext cx="5471160" cy="410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97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C10DA-8CE6-66D1-A10F-CAF6892FB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15: Blokada używania pamięci USB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E2968-8378-FBA7-12C2-86CE41788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b="1" dirty="0"/>
              <a:t>Objawy:</a:t>
            </a:r>
            <a:r>
              <a:rPr lang="pl-PL" sz="2400" dirty="0"/>
              <a:t> Po podłączeniu </a:t>
            </a:r>
            <a:r>
              <a:rPr lang="pl-PL" sz="2400" dirty="0" err="1"/>
              <a:t>pendrive'a</a:t>
            </a:r>
            <a:r>
              <a:rPr lang="pl-PL" sz="2400" dirty="0"/>
              <a:t> do maszyny wirtualnej, próba wejścia na ten nośnik kończy się błędem "Odmowa dostępu".</a:t>
            </a:r>
          </a:p>
          <a:p>
            <a:r>
              <a:rPr lang="pl-PL" sz="2400" b="1" dirty="0"/>
              <a:t>Sposób wygenerowania:</a:t>
            </a:r>
            <a:r>
              <a:rPr lang="pl-PL" sz="2400" dirty="0"/>
              <a:t> Uruchom </a:t>
            </a:r>
            <a:r>
              <a:rPr lang="pl-PL" sz="2400" dirty="0" err="1"/>
              <a:t>gpedit.msc</a:t>
            </a:r>
            <a:r>
              <a:rPr lang="pl-PL" sz="2400" dirty="0"/>
              <a:t>. </a:t>
            </a:r>
            <a:r>
              <a:rPr lang="pl-PL" sz="2400" i="1" dirty="0"/>
              <a:t>Konfiguracja komputera</a:t>
            </a:r>
            <a:r>
              <a:rPr lang="pl-PL" sz="2400" dirty="0"/>
              <a:t> -&gt; </a:t>
            </a:r>
            <a:r>
              <a:rPr lang="pl-PL" sz="2400" i="1" dirty="0"/>
              <a:t>Szablony administracyjne</a:t>
            </a:r>
            <a:r>
              <a:rPr lang="pl-PL" sz="2400" dirty="0"/>
              <a:t> -&gt; </a:t>
            </a:r>
            <a:r>
              <a:rPr lang="pl-PL" sz="2400" i="1" dirty="0"/>
              <a:t>System</a:t>
            </a:r>
            <a:r>
              <a:rPr lang="pl-PL" sz="2400" dirty="0"/>
              <a:t> -&gt; </a:t>
            </a:r>
            <a:r>
              <a:rPr lang="pl-PL" sz="2400" i="1" dirty="0"/>
              <a:t>Dostęp do nośników wymiennych</a:t>
            </a:r>
            <a:r>
              <a:rPr lang="pl-PL" sz="2400" dirty="0"/>
              <a:t>. Włącz zasady: </a:t>
            </a:r>
            <a:r>
              <a:rPr lang="pl-PL" sz="2400" i="1" dirty="0"/>
              <a:t>Dyski wymienne: odmowa dostępu do odczytu</a:t>
            </a:r>
            <a:r>
              <a:rPr lang="pl-PL" sz="2400" dirty="0"/>
              <a:t> i </a:t>
            </a:r>
            <a:r>
              <a:rPr lang="pl-PL" sz="2400" i="1" dirty="0"/>
              <a:t>odmowa dostępu do zapisu</a:t>
            </a:r>
            <a:r>
              <a:rPr lang="pl-PL" sz="2400" dirty="0"/>
              <a:t>. Wymagany restart lub </a:t>
            </a:r>
            <a:r>
              <a:rPr lang="pl-PL" sz="2400" dirty="0" err="1"/>
              <a:t>gpupdate</a:t>
            </a:r>
            <a:r>
              <a:rPr lang="pl-PL" sz="2400" dirty="0"/>
              <a:t> /</a:t>
            </a:r>
            <a:r>
              <a:rPr lang="pl-PL" sz="2400" dirty="0" err="1"/>
              <a:t>force</a:t>
            </a:r>
            <a:r>
              <a:rPr lang="pl-PL" sz="24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85D02-1552-C403-056E-0A958AD60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904" y="3995928"/>
            <a:ext cx="3816096" cy="28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46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722F0-C63C-EF0D-A829-947CD39F1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15: Blokada używania pamięci USB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2BC1E-BFCD-4B49-F9DE-8F90FC700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Sposób usunięcia:</a:t>
            </a:r>
            <a:r>
              <a:rPr lang="pl-PL" dirty="0"/>
              <a:t> W </a:t>
            </a:r>
            <a:r>
              <a:rPr lang="pl-PL" dirty="0" err="1"/>
              <a:t>gpedit.msc</a:t>
            </a:r>
            <a:r>
              <a:rPr lang="pl-PL" dirty="0"/>
              <a:t> zmień obie zasady dotyczące dysków wymiennych z powrotem na </a:t>
            </a:r>
            <a:r>
              <a:rPr lang="pl-PL" i="1" dirty="0"/>
              <a:t>Nie skonfigurowano</a:t>
            </a:r>
            <a:r>
              <a:rPr lang="pl-PL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383B98-9A8D-A14F-EA4E-51D3E6ACD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944" y="2816352"/>
            <a:ext cx="5401056" cy="40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45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A3168-69D1-6FA1-1AE6-B612762D15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Dziękuję za uwagę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395375-FB71-FBD5-480B-1552FBA8E8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zdrowia!</a:t>
            </a:r>
          </a:p>
        </p:txBody>
      </p:sp>
    </p:spTree>
    <p:extLst>
      <p:ext uri="{BB962C8B-B14F-4D97-AF65-F5344CB8AC3E}">
        <p14:creationId xmlns:p14="http://schemas.microsoft.com/office/powerpoint/2010/main" val="1355819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2A0DC-7E4F-3409-CA9B-2732CA9A6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2: Ekstremalny limit dyskowy (</a:t>
            </a:r>
            <a:r>
              <a:rPr lang="pl-PL" dirty="0" err="1"/>
              <a:t>Quota</a:t>
            </a:r>
            <a:r>
              <a:rPr lang="pl-PL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81054-74F9-E8B0-C758-9CCFD7DD1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483608" cy="4895215"/>
          </a:xfrm>
        </p:spPr>
        <p:txBody>
          <a:bodyPr>
            <a:normAutofit fontScale="85000" lnSpcReduction="10000"/>
          </a:bodyPr>
          <a:lstStyle/>
          <a:p>
            <a:r>
              <a:rPr lang="pl-PL" b="1" dirty="0"/>
              <a:t>Objawy</a:t>
            </a:r>
            <a:r>
              <a:rPr lang="pl-PL" dirty="0"/>
              <a:t>: Użytkownik </a:t>
            </a:r>
            <a:r>
              <a:rPr lang="pl-PL" dirty="0" err="1"/>
              <a:t>maksw</a:t>
            </a:r>
            <a:r>
              <a:rPr lang="pl-PL" dirty="0"/>
              <a:t> loguje się i widzi partycję C: podświetloną na czerwono jako pełną. Próba zapisania pliku tekstowego na pulpicie zwraca błąd o braku miejsca.</a:t>
            </a:r>
          </a:p>
          <a:p>
            <a:r>
              <a:rPr lang="pl-PL" b="1" dirty="0"/>
              <a:t>Sposób wygenerowania</a:t>
            </a:r>
            <a:r>
              <a:rPr lang="pl-PL" dirty="0"/>
              <a:t>: Ten komputer -&gt; prawy przycisk myszy (PPM) na dysk C: -&gt; Właściwości -&gt; Przydział -&gt; Pokaż ustawienia przydziałów. Włącz zarządzanie, wejdź w Wpisy przydziałów, dodaj użytkownika </a:t>
            </a:r>
            <a:r>
              <a:rPr lang="pl-PL" dirty="0" err="1"/>
              <a:t>maksw</a:t>
            </a:r>
            <a:r>
              <a:rPr lang="pl-PL" dirty="0"/>
              <a:t> i ogranicz mu miejsce na dysku do 5 MB.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7C7786-A711-2D69-D015-4C892EA16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166" y="1825624"/>
            <a:ext cx="6709833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17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61E9B-B275-F423-B1E3-7FB9199D6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2: Ekstremalny limit dyskowy (</a:t>
            </a:r>
            <a:r>
              <a:rPr lang="pl-PL" dirty="0" err="1"/>
              <a:t>Quota</a:t>
            </a:r>
            <a:r>
              <a:rPr lang="pl-PL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0B033-73FD-319E-AF0A-E8942FA92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Sposób usunięcia:</a:t>
            </a:r>
            <a:r>
              <a:rPr lang="pl-PL" dirty="0"/>
              <a:t> Wejdź ponownie w </a:t>
            </a:r>
            <a:r>
              <a:rPr lang="pl-PL" i="1" dirty="0"/>
              <a:t>Wpisy przydziałów</a:t>
            </a:r>
            <a:r>
              <a:rPr lang="pl-PL" dirty="0"/>
              <a:t> (z konta Admina), kliknij PPM na użytkownika </a:t>
            </a:r>
            <a:r>
              <a:rPr lang="pl-PL" dirty="0" err="1"/>
              <a:t>maksw</a:t>
            </a:r>
            <a:r>
              <a:rPr lang="pl-PL" dirty="0"/>
              <a:t> i wybierz </a:t>
            </a:r>
            <a:r>
              <a:rPr lang="pl-PL" i="1" dirty="0"/>
              <a:t>Usuń</a:t>
            </a:r>
            <a:r>
              <a:rPr lang="pl-PL" dirty="0"/>
              <a:t> (lub całkowicie odznacz opcję "Włącz zarządzanie przydziałami").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4F6B04-F811-CC64-8132-26449A39F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512" y="3072384"/>
            <a:ext cx="5047488" cy="378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1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A61B9-E4C0-CAAC-96A6-5E82C5A9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3: Ograniczenie dostępu do kluczowego folderu (NTFS)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EF72B-8995-3808-4BE4-2A26B4160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b="1" dirty="0"/>
              <a:t>Objawy:</a:t>
            </a:r>
            <a:r>
              <a:rPr lang="pl-PL" sz="2400" dirty="0"/>
              <a:t> Próba otwarcia folderu C:\WspolneDane przez kogokolwiek kończy się okienkiem "Odmowa dostępu".</a:t>
            </a:r>
          </a:p>
          <a:p>
            <a:r>
              <a:rPr lang="pl-PL" sz="2400" b="1" dirty="0"/>
              <a:t>Sposób wygenerowania:</a:t>
            </a:r>
            <a:r>
              <a:rPr lang="pl-PL" sz="2400" dirty="0"/>
              <a:t> Utwórz folder C:\WspolneDane. Kliknij PPM -&gt; </a:t>
            </a:r>
            <a:r>
              <a:rPr lang="pl-PL" sz="2400" i="1" dirty="0"/>
              <a:t>Właściwości</a:t>
            </a:r>
            <a:r>
              <a:rPr lang="pl-PL" sz="2400" dirty="0"/>
              <a:t> -&gt; </a:t>
            </a:r>
            <a:r>
              <a:rPr lang="pl-PL" sz="2400" i="1" dirty="0"/>
              <a:t>Zabezpieczenia</a:t>
            </a:r>
            <a:r>
              <a:rPr lang="pl-PL" sz="2400" dirty="0"/>
              <a:t> -&gt; </a:t>
            </a:r>
            <a:r>
              <a:rPr lang="pl-PL" sz="2400" i="1" dirty="0"/>
              <a:t>Edytuj</a:t>
            </a:r>
            <a:r>
              <a:rPr lang="pl-PL" sz="2400" dirty="0"/>
              <a:t> -&gt; </a:t>
            </a:r>
            <a:r>
              <a:rPr lang="pl-PL" sz="2400" i="1" dirty="0"/>
              <a:t>Dodaj</a:t>
            </a:r>
            <a:r>
              <a:rPr lang="pl-PL" sz="2400" dirty="0"/>
              <a:t>, wpisz grupę Wszyscy. Zaznacz ją i w kolumnie </a:t>
            </a:r>
            <a:r>
              <a:rPr lang="pl-PL" sz="2400" i="1" dirty="0"/>
              <a:t>Odmów</a:t>
            </a:r>
            <a:r>
              <a:rPr lang="pl-PL" sz="2400" dirty="0"/>
              <a:t> postaw ptaszek przy </a:t>
            </a:r>
            <a:r>
              <a:rPr lang="pl-PL" sz="2400" i="1" dirty="0"/>
              <a:t>Pełna kontrola</a:t>
            </a:r>
            <a:r>
              <a:rPr lang="pl-PL" sz="24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EDF858-D9FB-3A21-DB22-2F948C24F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288" y="3721608"/>
            <a:ext cx="4181856" cy="3136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3BD8A3-54AA-33C9-AC37-C08A562C5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144" y="3721608"/>
            <a:ext cx="4181856" cy="31363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A9B5D6-E9D5-8849-F971-BEC75ED80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21608"/>
            <a:ext cx="4181856" cy="313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53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DB9FD-5999-9AD1-2084-CBE66DC1A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3: Ograniczenie dostępu do kluczowego folderu (NTFS)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E4DCC-6106-6577-712E-E1A894BCF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Sposób usunięcia:</a:t>
            </a:r>
            <a:r>
              <a:rPr lang="pl-PL" dirty="0"/>
              <a:t> Jako Administrator: PPM na folder -&gt; </a:t>
            </a:r>
            <a:r>
              <a:rPr lang="pl-PL" i="1" dirty="0"/>
              <a:t>Właściwości</a:t>
            </a:r>
            <a:r>
              <a:rPr lang="pl-PL" dirty="0"/>
              <a:t> -&gt; </a:t>
            </a:r>
            <a:r>
              <a:rPr lang="pl-PL" i="1" dirty="0"/>
              <a:t>Zabezpieczenia</a:t>
            </a:r>
            <a:r>
              <a:rPr lang="pl-PL" dirty="0"/>
              <a:t> -&gt; </a:t>
            </a:r>
            <a:r>
              <a:rPr lang="pl-PL" i="1" dirty="0"/>
              <a:t>Zaawansowane</a:t>
            </a:r>
            <a:r>
              <a:rPr lang="pl-PL" dirty="0"/>
              <a:t>. Kliknij </a:t>
            </a:r>
            <a:r>
              <a:rPr lang="pl-PL" i="1" dirty="0"/>
              <a:t>Zmień</a:t>
            </a:r>
            <a:r>
              <a:rPr lang="pl-PL" dirty="0"/>
              <a:t> przy Właścicielu i przejmij folder. Następnie w oknie uprawnień usuń wpis "Odmów" dla grupy Wszyscy.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48CF88-1A3F-6B07-8CB4-C44AFB8E2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55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E6D75-7500-D7FC-16CF-FB217290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4: Zablokowany dostęp do Ustawień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0DBD5-4D2D-7326-99F7-F71AAAF53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b="1" dirty="0"/>
              <a:t>Objawy:</a:t>
            </a:r>
            <a:r>
              <a:rPr lang="pl-PL" sz="2400" dirty="0"/>
              <a:t> Kliknięcie ikony Ustawień lub Panelu Sterowania nic nie robi, okno natychmiast się zamyka lub pojawia się błąd o ograniczeniach systemowych.</a:t>
            </a:r>
          </a:p>
          <a:p>
            <a:r>
              <a:rPr lang="pl-PL" sz="2400" b="1" dirty="0"/>
              <a:t>Sposób wygenerowania:</a:t>
            </a:r>
            <a:r>
              <a:rPr lang="pl-PL" sz="2400" dirty="0"/>
              <a:t> Uruchom </a:t>
            </a:r>
            <a:r>
              <a:rPr lang="pl-PL" sz="2400" dirty="0" err="1"/>
              <a:t>gpedit.msc</a:t>
            </a:r>
            <a:r>
              <a:rPr lang="pl-PL" sz="2400" dirty="0"/>
              <a:t>. Przejdź do: </a:t>
            </a:r>
            <a:r>
              <a:rPr lang="pl-PL" sz="2400" i="1" dirty="0"/>
              <a:t>Konfiguracja użytkownika</a:t>
            </a:r>
            <a:r>
              <a:rPr lang="pl-PL" sz="2400" dirty="0"/>
              <a:t> -&gt; </a:t>
            </a:r>
            <a:r>
              <a:rPr lang="pl-PL" sz="2400" i="1" dirty="0"/>
              <a:t>Szablony administracyjne</a:t>
            </a:r>
            <a:r>
              <a:rPr lang="pl-PL" sz="2400" dirty="0"/>
              <a:t> -&gt; </a:t>
            </a:r>
            <a:r>
              <a:rPr lang="pl-PL" sz="2400" i="1" dirty="0"/>
              <a:t>Panel sterowania</a:t>
            </a:r>
            <a:r>
              <a:rPr lang="pl-PL" sz="2400" dirty="0"/>
              <a:t>. Włącz polisę: </a:t>
            </a:r>
            <a:r>
              <a:rPr lang="pl-PL" sz="2400" i="1" dirty="0"/>
              <a:t>Zabroń dostępu do Panelu sterowania i aplikacji Ustawienia komputera</a:t>
            </a:r>
            <a:r>
              <a:rPr lang="pl-PL" sz="24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B2180D-ADFA-18CD-37ED-170603866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608" y="3648456"/>
            <a:ext cx="4279392" cy="3209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D5ACD6-333A-496F-496D-39362D9B1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8456"/>
            <a:ext cx="4279392" cy="32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98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4BAF-3D9B-30AA-A2BB-08FB99A38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Usterka 4: Zablokowany dostęp do Ustawień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8843D-A09A-3522-147B-FFDF1B92F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Sposób usunięcia:</a:t>
            </a:r>
            <a:r>
              <a:rPr lang="pl-PL" dirty="0"/>
              <a:t> Uruchom </a:t>
            </a:r>
            <a:r>
              <a:rPr lang="pl-PL" dirty="0" err="1"/>
              <a:t>gpedit.msc</a:t>
            </a:r>
            <a:r>
              <a:rPr lang="pl-PL" dirty="0"/>
              <a:t>, wróć do tej samej polisy i zmień jej status na </a:t>
            </a:r>
            <a:r>
              <a:rPr lang="pl-PL" i="1" dirty="0"/>
              <a:t>Nie skonfigurowano</a:t>
            </a:r>
            <a:r>
              <a:rPr lang="pl-PL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904179-05F2-B93C-3AC1-66CCC2B12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960" y="2903220"/>
            <a:ext cx="5273040" cy="395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0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1552</Words>
  <Application>Microsoft Office PowerPoint</Application>
  <PresentationFormat>Widescreen</PresentationFormat>
  <Paragraphs>81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Aptos</vt:lpstr>
      <vt:lpstr>Aptos Display</vt:lpstr>
      <vt:lpstr>Arial</vt:lpstr>
      <vt:lpstr>Office Theme</vt:lpstr>
      <vt:lpstr>Projekt usterek i właściwych rozwiązań - cz.1</vt:lpstr>
      <vt:lpstr>Usterka 1: Wyłączone konto użytkownika</vt:lpstr>
      <vt:lpstr>Usterka 1: Wyłączone konto użytkownika</vt:lpstr>
      <vt:lpstr>Usterka 2: Ekstremalny limit dyskowy (Quota)</vt:lpstr>
      <vt:lpstr>Usterka 2: Ekstremalny limit dyskowy (Quota)</vt:lpstr>
      <vt:lpstr>Usterka 3: Ograniczenie dostępu do kluczowego folderu (NTFS)</vt:lpstr>
      <vt:lpstr>Usterka 3: Ograniczenie dostępu do kluczowego folderu (NTFS)</vt:lpstr>
      <vt:lpstr>Usterka 4: Zablokowany dostęp do Ustawień</vt:lpstr>
      <vt:lpstr>Usterka 4: Zablokowany dostęp do Ustawień</vt:lpstr>
      <vt:lpstr>Usterka 5: Zablokowane korzystanie z przystawek MMC</vt:lpstr>
      <vt:lpstr>Usterka 5: Zablokowane korzystanie z przystawek MMC</vt:lpstr>
      <vt:lpstr>Usterka 6: Awaria systemu drukowania (Bufor wydruku)</vt:lpstr>
      <vt:lpstr>Usterka 6: Awaria systemu drukowania (Bufor wydruku)</vt:lpstr>
      <vt:lpstr>Usterka 7: Brak odpowiedzi na polecenie PING (Zapora)</vt:lpstr>
      <vt:lpstr>Usterka 7: Brak odpowiedzi na polecenie PING (Zapora)</vt:lpstr>
      <vt:lpstr>Usterka 8: Zablokowany Menedżer Zadań</vt:lpstr>
      <vt:lpstr>Usterka 8: Zablokowany Menedżer Zadań</vt:lpstr>
      <vt:lpstr>Usterka 9: Fałszywe przekierowanie domeny (Plik HOSTS)</vt:lpstr>
      <vt:lpstr>Usterka 9: Fałszywe przekierowanie domeny (Plik HOSTS)</vt:lpstr>
      <vt:lpstr>Usterka 10: Niewidzialny dysk D:</vt:lpstr>
      <vt:lpstr>Usterka 10: Niewidzialny dysk D:</vt:lpstr>
      <vt:lpstr>Usterka 11: Zepsuty katalog TEMP</vt:lpstr>
      <vt:lpstr>Usterka 11: Zepsuty katalog TEMP</vt:lpstr>
      <vt:lpstr>Usterka 12: Ciągły start w Trybie Awaryjnym (Pętla)</vt:lpstr>
      <vt:lpstr>Usterka 12: Ciągły start w Trybie Awaryjnym (Pętla)</vt:lpstr>
      <vt:lpstr>Usterka 13: Irytujący komunikat przy logowaniu (Harmonogram)</vt:lpstr>
      <vt:lpstr>Usterka 13: Irytujący komunikat przy logowaniu (Harmonogram)</vt:lpstr>
      <vt:lpstr>Usterka 14: Całkowicie pusty pulpit</vt:lpstr>
      <vt:lpstr>Usterka 14: Całkowicie pusty pulpit</vt:lpstr>
      <vt:lpstr>Usterka 15: Blokada używania pamięci USB</vt:lpstr>
      <vt:lpstr>Usterka 15: Blokada używania pamięci USB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Maksymilian Wilczyński</dc:creator>
  <cp:lastModifiedBy>Maksymilian Wilczyński</cp:lastModifiedBy>
  <cp:revision>2</cp:revision>
  <dcterms:created xsi:type="dcterms:W3CDTF">2026-04-02T20:42:15Z</dcterms:created>
  <dcterms:modified xsi:type="dcterms:W3CDTF">2026-04-02T21:50:03Z</dcterms:modified>
</cp:coreProperties>
</file>